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AF6B45F-1368-4BFC-A80D-44464B081C67}">
  <a:tblStyle styleId="{BAF6B45F-1368-4BFC-A80D-44464B081C6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</a:t>
            </a:r>
            <a:r>
              <a:rPr lang="en-US" sz="1800">
                <a:solidFill>
                  <a:schemeClr val="dk1"/>
                </a:solidFill>
              </a:rPr>
              <a:t>more than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146</a:t>
            </a:r>
            <a:r>
              <a:rPr b="1" lang="en-US" sz="1800">
                <a:solidFill>
                  <a:srgbClr val="FF0000"/>
                </a:solidFill>
              </a:rPr>
              <a:t> </a:t>
            </a:r>
            <a:r>
              <a:rPr b="1" lang="en-US" sz="1800">
                <a:solidFill>
                  <a:srgbClr val="FF0000"/>
                </a:solidFill>
              </a:rPr>
              <a:t>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September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{BAF6B45F-1368-4BFC-A80D-44464B081C67}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$12,292,642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$12,896,642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$41,272,827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$7,000,805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$2,706,622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$56,472,280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$14,003,949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146,645,866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September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25% rebate is available to all of customers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One tree planted on your behalf</a:t>
            </a:r>
            <a:endParaRPr i="0" sz="1800" u="none" cap="none" strike="noStrike">
              <a:solidFill>
                <a:schemeClr val="dk1"/>
              </a:solidFill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$50 in Reward Dollars every month 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